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74" r:id="rId13"/>
    <p:sldId id="272" r:id="rId14"/>
    <p:sldId id="273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4AD"/>
    <a:srgbClr val="559E83"/>
    <a:srgbClr val="AE5A41"/>
    <a:srgbClr val="7F3F00"/>
    <a:srgbClr val="005E00"/>
    <a:srgbClr val="7EBEAD"/>
    <a:srgbClr val="929AA9"/>
    <a:srgbClr val="C2C11E"/>
    <a:srgbClr val="586D3D"/>
    <a:srgbClr val="B13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94660"/>
  </p:normalViewPr>
  <p:slideViewPr>
    <p:cSldViewPr snapToGrid="0">
      <p:cViewPr>
        <p:scale>
          <a:sx n="100" d="100"/>
          <a:sy n="100" d="100"/>
        </p:scale>
        <p:origin x="3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 and a red line&#10;&#10;AI-generated content may be incorrect.">
            <a:extLst>
              <a:ext uri="{FF2B5EF4-FFF2-40B4-BE49-F238E27FC236}">
                <a16:creationId xmlns:a16="http://schemas.microsoft.com/office/drawing/2014/main" id="{38B31973-E258-63B0-2C30-5DDAC42EC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286301" cy="2973545"/>
          </a:xfrm>
          <a:prstGeom prst="rect">
            <a:avLst/>
          </a:prstGeom>
        </p:spPr>
      </p:pic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BC86DDB5-3B2F-7DAA-1033-8EF9EA949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53" y="-2"/>
            <a:ext cx="5286303" cy="2973545"/>
          </a:xfrm>
          <a:prstGeom prst="rect">
            <a:avLst/>
          </a:prstGeom>
        </p:spPr>
      </p:pic>
      <p:pic>
        <p:nvPicPr>
          <p:cNvPr id="7" name="Picture 6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87D53A-1EDE-8E18-B85B-32B95E934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" y="3429000"/>
            <a:ext cx="5232820" cy="2350179"/>
          </a:xfrm>
          <a:prstGeom prst="rect">
            <a:avLst/>
          </a:prstGeom>
        </p:spPr>
      </p:pic>
      <p:pic>
        <p:nvPicPr>
          <p:cNvPr id="9" name="Picture 8" descr="A close-up of a screen&#10;&#10;AI-generated content may be incorrect.">
            <a:extLst>
              <a:ext uri="{FF2B5EF4-FFF2-40B4-BE49-F238E27FC236}">
                <a16:creationId xmlns:a16="http://schemas.microsoft.com/office/drawing/2014/main" id="{9E841824-0DC9-37BC-4025-4230EC111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52" y="3429000"/>
            <a:ext cx="5232820" cy="23556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D97977-4B68-A28D-7BC2-2CEC2F2DB047}"/>
              </a:ext>
            </a:extLst>
          </p:cNvPr>
          <p:cNvSpPr/>
          <p:nvPr/>
        </p:nvSpPr>
        <p:spPr>
          <a:xfrm>
            <a:off x="5332119" y="4959585"/>
            <a:ext cx="791082" cy="161808"/>
          </a:xfrm>
          <a:prstGeom prst="rect">
            <a:avLst/>
          </a:prstGeom>
          <a:solidFill>
            <a:srgbClr val="B2D4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AC7C5B-2977-7462-408B-2D5A6CE51ACC}"/>
              </a:ext>
            </a:extLst>
          </p:cNvPr>
          <p:cNvSpPr/>
          <p:nvPr/>
        </p:nvSpPr>
        <p:spPr>
          <a:xfrm>
            <a:off x="5332118" y="4649139"/>
            <a:ext cx="791083" cy="310445"/>
          </a:xfrm>
          <a:prstGeom prst="rect">
            <a:avLst/>
          </a:prstGeom>
          <a:solidFill>
            <a:srgbClr val="559E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Medium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AA1687-43AE-3A12-B55A-1661A4A9E09E}"/>
              </a:ext>
            </a:extLst>
          </p:cNvPr>
          <p:cNvSpPr/>
          <p:nvPr/>
        </p:nvSpPr>
        <p:spPr>
          <a:xfrm>
            <a:off x="5332118" y="3725333"/>
            <a:ext cx="791083" cy="905093"/>
          </a:xfrm>
          <a:prstGeom prst="rect">
            <a:avLst/>
          </a:prstGeom>
          <a:solidFill>
            <a:srgbClr val="AE5A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High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8061B-3446-55DD-EF8B-46A76C5826B9}"/>
              </a:ext>
            </a:extLst>
          </p:cNvPr>
          <p:cNvSpPr/>
          <p:nvPr/>
        </p:nvSpPr>
        <p:spPr>
          <a:xfrm>
            <a:off x="5332117" y="3484403"/>
            <a:ext cx="791084" cy="240929"/>
          </a:xfrm>
          <a:prstGeom prst="rect">
            <a:avLst/>
          </a:prstGeom>
          <a:solidFill>
            <a:srgbClr val="7F3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Reference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B5172E-D5EA-2B32-2DF3-CD70022A8BF3}"/>
              </a:ext>
            </a:extLst>
          </p:cNvPr>
          <p:cNvSpPr/>
          <p:nvPr/>
        </p:nvSpPr>
        <p:spPr>
          <a:xfrm>
            <a:off x="11438726" y="4959584"/>
            <a:ext cx="791082" cy="161808"/>
          </a:xfrm>
          <a:prstGeom prst="rect">
            <a:avLst/>
          </a:prstGeom>
          <a:solidFill>
            <a:srgbClr val="B2D4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839D60-F67D-CA2A-FE6C-3AEC4DBAEC34}"/>
              </a:ext>
            </a:extLst>
          </p:cNvPr>
          <p:cNvSpPr/>
          <p:nvPr/>
        </p:nvSpPr>
        <p:spPr>
          <a:xfrm>
            <a:off x="11438725" y="4649138"/>
            <a:ext cx="791083" cy="310445"/>
          </a:xfrm>
          <a:prstGeom prst="rect">
            <a:avLst/>
          </a:prstGeom>
          <a:solidFill>
            <a:srgbClr val="559E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Medium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DB6E6-8CAE-F54D-2511-7390E968F676}"/>
              </a:ext>
            </a:extLst>
          </p:cNvPr>
          <p:cNvSpPr/>
          <p:nvPr/>
        </p:nvSpPr>
        <p:spPr>
          <a:xfrm>
            <a:off x="11438725" y="3725332"/>
            <a:ext cx="791083" cy="905093"/>
          </a:xfrm>
          <a:prstGeom prst="rect">
            <a:avLst/>
          </a:prstGeom>
          <a:solidFill>
            <a:srgbClr val="AE5A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High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4732E-7FEC-6DD6-660F-EAEC6A372386}"/>
              </a:ext>
            </a:extLst>
          </p:cNvPr>
          <p:cNvSpPr/>
          <p:nvPr/>
        </p:nvSpPr>
        <p:spPr>
          <a:xfrm>
            <a:off x="11438724" y="3484402"/>
            <a:ext cx="791084" cy="240929"/>
          </a:xfrm>
          <a:prstGeom prst="rect">
            <a:avLst/>
          </a:prstGeom>
          <a:solidFill>
            <a:srgbClr val="7F3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38626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046BFC8-215D-E503-B75F-35EB94528CA1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-700543" y="-369948"/>
            <a:chExt cx="10064455" cy="72109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73B19CD-3281-2866-C047-24C4DBE08C6B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8F04FEE-5FE2-572C-03AC-DE0B9CF9A089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906AF3-2B45-ACAD-B2A9-F500A8354C0C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217F6AB-297F-806C-5CFC-74A105D9401E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C4A5AAF-19F0-31A5-1215-C675C65D92CF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44840F-F80F-CA0C-8077-7A01F92741B0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00DF203-3755-9B9D-EE0D-C882BFA4609D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22202B0-DDD3-0272-604B-16A187B17495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74E4593-05B5-9208-46CD-7EBCAF8D3DAE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FC9CFB45-4FE1-9AA1-4353-D198CDC0E538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85D8083-0E21-04A0-3499-C3F616763212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73A049D-5356-5B33-8C5F-65E1A68519F3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C07EE49-E9B2-625E-8319-879F2FC4F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138D315-3EE5-FB5D-A0CD-4EBDC08DE4FE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8540A67-8F81-0E94-0115-06AAB7DDAAC1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DF45C3F-E8AF-409A-D285-13F140C6B81E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9430826-E54B-CBA1-53AB-9989BE96F2AA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B47FF6A-8F16-6D50-7767-D50ED97AE999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190AC85-6E23-1919-71E9-5C7A10E67100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7D899BE-A6D2-558D-85CC-2987E3C1775C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F22FEA7-FBA2-E6DF-0B04-26602758B2D7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F50FA7E-EC17-8DE8-9AB8-8BCA52C252AB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6917FB3-0F9D-1837-F78F-610DEF645FB5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D36DA5A-5847-62CA-4449-F9D9FB73A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CCAC962-FDE7-36D3-C076-F15646BE10C1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9B279C-CF1E-B67F-3307-2844561BC9A6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F439A10-1873-9050-995C-7866FD3D16F4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76BEA8B-1176-46FE-5787-30E6EC51EFF1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6A70408-8914-341F-9918-D630FC35C1DD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0AF910-A4BF-E8F6-1EC4-4BC4E82F68C9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7543064-8092-CB20-73C0-794FFFD35554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621D471-19B1-3820-2380-94B11DE0631C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09E955A-45D6-FB0D-7DF7-94B5FC0F525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B9E99D9-71E9-FF56-3E84-E53D3BC412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056616-2355-4CCC-90E2-65EF16929ABF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A1FB48-9450-9FBA-66D6-6926EEB14689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A27E6B-5D8B-DFD0-AB03-93AFCB8024D5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A0B6BA2-CE97-CC1F-6515-E2AD0A3D0F1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4FA281C-2B0B-A813-E959-6B2237DB615D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7DF9F97-B7EB-721C-2AF1-A93CD40E92A9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4FF44C05-67B2-8218-3F85-7CEAA8D752A7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1066E0-6029-E172-FFE2-76C9DE0D1BC2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1C16F4F-003E-D0D6-F6E7-340AF5BF1F5E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C6CD5EF-9B13-9E2D-D765-B8C82682A66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77F2506-A7F4-D17D-82B8-677DB1511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9B06B56-D8B0-BCFE-5665-689E64FD1E37}"/>
                </a:ext>
              </a:extLst>
            </p:cNvPr>
            <p:cNvGrpSpPr/>
            <p:nvPr/>
          </p:nvGrpSpPr>
          <p:grpSpPr>
            <a:xfrm>
              <a:off x="2429174" y="4122246"/>
              <a:ext cx="3445413" cy="2718721"/>
              <a:chOff x="28293" y="2795859"/>
              <a:chExt cx="6560971" cy="4651365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1912A37-DD9A-3698-F40A-9167EF6D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119B1F5-BD0F-A7F8-1A4A-676EEF7CB00E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4CA357D-969D-4790-CE23-09F9D1B2131B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A6E21B-BB3E-72E8-2F2C-2EACD64AF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0FA077-E181-0064-3AA7-65DF30C37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9D155F-7F38-5557-214A-CA8E2B7521DF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E2648EC-F8DA-8C2C-D6A9-F536B67C5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ED2F171-1E2E-0E56-E305-8151DA56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3581974"/>
                <a:ext cx="0" cy="5432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E2C998E-D3D3-8ECB-F34F-42AEE2BC9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2AF7B00-9473-1BC8-E0DD-AF9A6F141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F5C1328-81B0-58C3-D333-7879CA38E567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FAF4E68-CE2E-011C-B501-5EFFC92EE093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6C942B3-7BFB-D178-20ED-3AB9C682B28E}"/>
                  </a:ext>
                </a:extLst>
              </p:cNvPr>
              <p:cNvSpPr/>
              <p:nvPr/>
            </p:nvSpPr>
            <p:spPr>
              <a:xfrm>
                <a:off x="3680840" y="4125270"/>
                <a:ext cx="582843" cy="3321954"/>
              </a:xfrm>
              <a:prstGeom prst="arc">
                <a:avLst>
                  <a:gd name="adj1" fmla="val 16200000"/>
                  <a:gd name="adj2" fmla="val 17009558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7F1194C-3BCC-4198-6F2F-4AD981F3EC31}"/>
                  </a:ext>
                </a:extLst>
              </p:cNvPr>
              <p:cNvSpPr txBox="1"/>
              <p:nvPr/>
            </p:nvSpPr>
            <p:spPr>
              <a:xfrm>
                <a:off x="3318478" y="4738184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854DEF3-B18B-7EA7-E390-F21262B6F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848F9E-F794-C556-2882-71E44E8BD72A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C453A5-ABB0-0565-CCF0-CAF65E17C4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558624-559B-D568-37A2-DD1303E0A380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D01E8FD-2759-F394-FDF8-731E71924983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01317F-76E0-59A7-6088-5CF1B859ED6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056FB8-04B8-D230-33D5-4B8D81147C02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85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BB3875-A000-ED76-AB70-443E16E435BE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251603" y="2854882"/>
            <a:ext cx="13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DAD776-7A0A-655F-E895-736C36DC8894}"/>
              </a:ext>
            </a:extLst>
          </p:cNvPr>
          <p:cNvCxnSpPr/>
          <p:nvPr/>
        </p:nvCxnSpPr>
        <p:spPr>
          <a:xfrm flipV="1">
            <a:off x="2631517" y="1158705"/>
            <a:ext cx="0" cy="169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5C1C70-0841-0595-72E1-509DD4F3D7EA}"/>
              </a:ext>
            </a:extLst>
          </p:cNvPr>
          <p:cNvCxnSpPr>
            <a:cxnSpLocks/>
          </p:cNvCxnSpPr>
          <p:nvPr/>
        </p:nvCxnSpPr>
        <p:spPr>
          <a:xfrm>
            <a:off x="2631517" y="1158705"/>
            <a:ext cx="451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8DE8D-78CC-3921-F207-CF6FEE2F2A57}"/>
              </a:ext>
            </a:extLst>
          </p:cNvPr>
          <p:cNvCxnSpPr>
            <a:cxnSpLocks/>
          </p:cNvCxnSpPr>
          <p:nvPr/>
        </p:nvCxnSpPr>
        <p:spPr>
          <a:xfrm>
            <a:off x="2631517" y="2854882"/>
            <a:ext cx="35179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C4ED7F-6D9D-30C9-CBF7-07357258594E}"/>
              </a:ext>
            </a:extLst>
          </p:cNvPr>
          <p:cNvCxnSpPr>
            <a:cxnSpLocks/>
          </p:cNvCxnSpPr>
          <p:nvPr/>
        </p:nvCxnSpPr>
        <p:spPr>
          <a:xfrm flipH="1">
            <a:off x="2575676" y="2854882"/>
            <a:ext cx="55841" cy="320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6BD949-71F3-D5CB-A459-6C828839100A}"/>
              </a:ext>
            </a:extLst>
          </p:cNvPr>
          <p:cNvCxnSpPr/>
          <p:nvPr/>
        </p:nvCxnSpPr>
        <p:spPr>
          <a:xfrm>
            <a:off x="2582657" y="6051793"/>
            <a:ext cx="2233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DCCBF3-CC00-AEE5-D344-0E88E86E53E1}"/>
              </a:ext>
            </a:extLst>
          </p:cNvPr>
          <p:cNvCxnSpPr/>
          <p:nvPr/>
        </p:nvCxnSpPr>
        <p:spPr>
          <a:xfrm flipV="1">
            <a:off x="4816306" y="5451500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5F3A66-425A-A76C-28ED-3BA129ED9428}"/>
              </a:ext>
            </a:extLst>
          </p:cNvPr>
          <p:cNvCxnSpPr/>
          <p:nvPr/>
        </p:nvCxnSpPr>
        <p:spPr>
          <a:xfrm flipV="1">
            <a:off x="4816306" y="6051793"/>
            <a:ext cx="0" cy="600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186F01-E38E-DA96-1107-199D4073E69A}"/>
              </a:ext>
            </a:extLst>
          </p:cNvPr>
          <p:cNvCxnSpPr/>
          <p:nvPr/>
        </p:nvCxnSpPr>
        <p:spPr>
          <a:xfrm>
            <a:off x="4816306" y="5451500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0C064A-8021-34C9-1D9E-0935721FD8F5}"/>
              </a:ext>
            </a:extLst>
          </p:cNvPr>
          <p:cNvCxnSpPr/>
          <p:nvPr/>
        </p:nvCxnSpPr>
        <p:spPr>
          <a:xfrm>
            <a:off x="4816306" y="6051793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00E05D-051A-074C-2CC1-9F41EECC1950}"/>
              </a:ext>
            </a:extLst>
          </p:cNvPr>
          <p:cNvCxnSpPr>
            <a:cxnSpLocks/>
          </p:cNvCxnSpPr>
          <p:nvPr/>
        </p:nvCxnSpPr>
        <p:spPr>
          <a:xfrm>
            <a:off x="4816306" y="6652086"/>
            <a:ext cx="872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559024-F5EA-A3DB-16AD-D5BB4D1C22EF}"/>
              </a:ext>
            </a:extLst>
          </p:cNvPr>
          <p:cNvCxnSpPr>
            <a:cxnSpLocks/>
          </p:cNvCxnSpPr>
          <p:nvPr/>
        </p:nvCxnSpPr>
        <p:spPr>
          <a:xfrm>
            <a:off x="2575676" y="4427155"/>
            <a:ext cx="4961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D05F2D-1975-53E5-6BA9-4C046514B9A7}"/>
              </a:ext>
            </a:extLst>
          </p:cNvPr>
          <p:cNvCxnSpPr/>
          <p:nvPr/>
        </p:nvCxnSpPr>
        <p:spPr>
          <a:xfrm flipV="1">
            <a:off x="7538564" y="4062442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4A722C-CABF-7F29-9FC7-D045261F93FD}"/>
              </a:ext>
            </a:extLst>
          </p:cNvPr>
          <p:cNvCxnSpPr/>
          <p:nvPr/>
        </p:nvCxnSpPr>
        <p:spPr>
          <a:xfrm flipV="1">
            <a:off x="7537400" y="4427155"/>
            <a:ext cx="0" cy="36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52EF15-5FED-197F-95AF-459756799C47}"/>
              </a:ext>
            </a:extLst>
          </p:cNvPr>
          <p:cNvCxnSpPr/>
          <p:nvPr/>
        </p:nvCxnSpPr>
        <p:spPr>
          <a:xfrm>
            <a:off x="7537400" y="4062442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539EF1-B0B9-1A13-C9D7-A2F7702033D2}"/>
              </a:ext>
            </a:extLst>
          </p:cNvPr>
          <p:cNvCxnSpPr/>
          <p:nvPr/>
        </p:nvCxnSpPr>
        <p:spPr>
          <a:xfrm>
            <a:off x="7537400" y="4427155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FBB44FA-9AE6-D1DD-8DE9-9FBCCFF1EA01}"/>
              </a:ext>
            </a:extLst>
          </p:cNvPr>
          <p:cNvCxnSpPr/>
          <p:nvPr/>
        </p:nvCxnSpPr>
        <p:spPr>
          <a:xfrm>
            <a:off x="7537400" y="4791868"/>
            <a:ext cx="699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5DE052-4EF9-A1DA-B39E-38AC54C0D869}"/>
              </a:ext>
            </a:extLst>
          </p:cNvPr>
          <p:cNvCxnSpPr/>
          <p:nvPr/>
        </p:nvCxnSpPr>
        <p:spPr>
          <a:xfrm flipV="1">
            <a:off x="6149514" y="2436073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16008C-7224-0801-B52E-33FC1A28E410}"/>
              </a:ext>
            </a:extLst>
          </p:cNvPr>
          <p:cNvCxnSpPr/>
          <p:nvPr/>
        </p:nvCxnSpPr>
        <p:spPr>
          <a:xfrm flipV="1">
            <a:off x="6149514" y="2854882"/>
            <a:ext cx="0" cy="4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3CD6C1-77BC-3BB0-51C4-A99D6E696D10}"/>
              </a:ext>
            </a:extLst>
          </p:cNvPr>
          <p:cNvCxnSpPr/>
          <p:nvPr/>
        </p:nvCxnSpPr>
        <p:spPr>
          <a:xfrm>
            <a:off x="6149514" y="2436073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EEC179-16D1-45B7-20BF-4D118CF03AA7}"/>
              </a:ext>
            </a:extLst>
          </p:cNvPr>
          <p:cNvCxnSpPr/>
          <p:nvPr/>
        </p:nvCxnSpPr>
        <p:spPr>
          <a:xfrm>
            <a:off x="6149514" y="3273691"/>
            <a:ext cx="928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B72B97-2E22-95F6-0A8C-404554E17C3C}"/>
              </a:ext>
            </a:extLst>
          </p:cNvPr>
          <p:cNvSpPr txBox="1"/>
          <p:nvPr/>
        </p:nvSpPr>
        <p:spPr>
          <a:xfrm>
            <a:off x="242069" y="2731771"/>
            <a:ext cx="1009534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551573-8502-67FF-D5BD-165DC12E8AF8}"/>
              </a:ext>
            </a:extLst>
          </p:cNvPr>
          <p:cNvSpPr txBox="1"/>
          <p:nvPr/>
        </p:nvSpPr>
        <p:spPr>
          <a:xfrm>
            <a:off x="0" y="22480"/>
            <a:ext cx="24221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 Tree of TORC presence Parasites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7DE59E-382B-C243-B8BF-9EA90C83C719}"/>
              </a:ext>
            </a:extLst>
          </p:cNvPr>
          <p:cNvSpPr txBox="1"/>
          <p:nvPr/>
        </p:nvSpPr>
        <p:spPr>
          <a:xfrm>
            <a:off x="7087762" y="2309025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BF815-2B35-52DE-CFAF-4A182EB175BC}"/>
              </a:ext>
            </a:extLst>
          </p:cNvPr>
          <p:cNvSpPr txBox="1"/>
          <p:nvPr/>
        </p:nvSpPr>
        <p:spPr>
          <a:xfrm>
            <a:off x="7080782" y="3149189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89594-1536-2FEE-3DEF-706367F28654}"/>
              </a:ext>
            </a:extLst>
          </p:cNvPr>
          <p:cNvSpPr txBox="1"/>
          <p:nvPr/>
        </p:nvSpPr>
        <p:spPr>
          <a:xfrm>
            <a:off x="8236580" y="387546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D11EE8-8ED8-7970-D20F-4D9D3319C4AD}"/>
              </a:ext>
            </a:extLst>
          </p:cNvPr>
          <p:cNvSpPr txBox="1"/>
          <p:nvPr/>
        </p:nvSpPr>
        <p:spPr>
          <a:xfrm>
            <a:off x="8236579" y="425182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70D3CA-FDCB-D378-2A96-93A92218A7F1}"/>
              </a:ext>
            </a:extLst>
          </p:cNvPr>
          <p:cNvSpPr txBox="1"/>
          <p:nvPr/>
        </p:nvSpPr>
        <p:spPr>
          <a:xfrm>
            <a:off x="8236578" y="462667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Stramenopila</a:t>
            </a:r>
            <a:endParaRPr 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F27E46-8F24-760D-B4B6-6719BD03197E}"/>
              </a:ext>
            </a:extLst>
          </p:cNvPr>
          <p:cNvSpPr txBox="1"/>
          <p:nvPr/>
        </p:nvSpPr>
        <p:spPr>
          <a:xfrm>
            <a:off x="5702783" y="5324176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3572BA-7151-911F-81F0-47AE9C7F449E}"/>
              </a:ext>
            </a:extLst>
          </p:cNvPr>
          <p:cNvSpPr txBox="1"/>
          <p:nvPr/>
        </p:nvSpPr>
        <p:spPr>
          <a:xfrm>
            <a:off x="5703339" y="5927342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BD742D-1F9D-375D-67A1-F4AF7F0165D3}"/>
              </a:ext>
            </a:extLst>
          </p:cNvPr>
          <p:cNvSpPr txBox="1"/>
          <p:nvPr/>
        </p:nvSpPr>
        <p:spPr>
          <a:xfrm>
            <a:off x="5702783" y="6530508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0287475-9DC4-4F24-AE08-8B5A2B151FC1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284464" y="3911253"/>
            <a:ext cx="1770923" cy="507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632A95-847E-B8D5-4923-C7ECD648707A}"/>
              </a:ext>
            </a:extLst>
          </p:cNvPr>
          <p:cNvSpPr txBox="1"/>
          <p:nvPr/>
        </p:nvSpPr>
        <p:spPr>
          <a:xfrm>
            <a:off x="4456828" y="3711198"/>
            <a:ext cx="1827636" cy="4001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Gain </a:t>
            </a:r>
            <a:r>
              <a:rPr lang="en-US" sz="1000" i="1" u="sng" dirty="0"/>
              <a:t>and</a:t>
            </a:r>
            <a:r>
              <a:rPr lang="en-US" sz="1000" i="1" dirty="0"/>
              <a:t> Loss of Photosynthesis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B0B6A-6FBE-2129-1024-ECB108E746CA}"/>
              </a:ext>
            </a:extLst>
          </p:cNvPr>
          <p:cNvCxnSpPr/>
          <p:nvPr/>
        </p:nvCxnSpPr>
        <p:spPr>
          <a:xfrm flipV="1">
            <a:off x="7147676" y="732916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7885A8-269A-6C96-C51F-9DA21C5BEF7C}"/>
              </a:ext>
            </a:extLst>
          </p:cNvPr>
          <p:cNvCxnSpPr/>
          <p:nvPr/>
        </p:nvCxnSpPr>
        <p:spPr>
          <a:xfrm flipV="1">
            <a:off x="7147676" y="1158705"/>
            <a:ext cx="0" cy="425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8F4274-8E17-A47C-674D-3B6CDE02E240}"/>
              </a:ext>
            </a:extLst>
          </p:cNvPr>
          <p:cNvCxnSpPr/>
          <p:nvPr/>
        </p:nvCxnSpPr>
        <p:spPr>
          <a:xfrm>
            <a:off x="7147676" y="732916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85AC1-51E2-72D3-ACBD-A96783501AC7}"/>
              </a:ext>
            </a:extLst>
          </p:cNvPr>
          <p:cNvCxnSpPr/>
          <p:nvPr/>
        </p:nvCxnSpPr>
        <p:spPr>
          <a:xfrm>
            <a:off x="7147676" y="1584494"/>
            <a:ext cx="1088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727F1A-357E-ABE0-187C-E647C2512979}"/>
              </a:ext>
            </a:extLst>
          </p:cNvPr>
          <p:cNvSpPr txBox="1"/>
          <p:nvPr/>
        </p:nvSpPr>
        <p:spPr>
          <a:xfrm>
            <a:off x="8236577" y="613743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979EE-0DF8-0C6A-1E40-E8686D7A7B65}"/>
              </a:ext>
            </a:extLst>
          </p:cNvPr>
          <p:cNvSpPr txBox="1"/>
          <p:nvPr/>
        </p:nvSpPr>
        <p:spPr>
          <a:xfrm>
            <a:off x="8236577" y="1472947"/>
            <a:ext cx="1626375" cy="246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Ameobozoa</a:t>
            </a:r>
            <a:endParaRPr lang="en-US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C77AB4-E7D2-1462-F063-AF3A308EF4BF}"/>
              </a:ext>
            </a:extLst>
          </p:cNvPr>
          <p:cNvCxnSpPr>
            <a:cxnSpLocks/>
          </p:cNvCxnSpPr>
          <p:nvPr/>
        </p:nvCxnSpPr>
        <p:spPr>
          <a:xfrm flipH="1">
            <a:off x="9862951" y="4375808"/>
            <a:ext cx="10567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F0997D-B692-92B3-577B-D6C5376F752C}"/>
              </a:ext>
            </a:extLst>
          </p:cNvPr>
          <p:cNvSpPr txBox="1"/>
          <p:nvPr/>
        </p:nvSpPr>
        <p:spPr>
          <a:xfrm>
            <a:off x="10919728" y="4060132"/>
            <a:ext cx="998769" cy="7078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Missing TORC1 &amp; TORC2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47C17-773C-6020-EB56-3625A0EA20D3}"/>
              </a:ext>
            </a:extLst>
          </p:cNvPr>
          <p:cNvSpPr txBox="1"/>
          <p:nvPr/>
        </p:nvSpPr>
        <p:spPr>
          <a:xfrm>
            <a:off x="9220199" y="2316786"/>
            <a:ext cx="2771120" cy="24622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Parasites Not Missing TORC1 &amp; 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762A34-A44D-8E2F-BFB1-00077B2E5896}"/>
              </a:ext>
            </a:extLst>
          </p:cNvPr>
          <p:cNvCxnSpPr>
            <a:stCxn id="24" idx="1"/>
            <a:endCxn id="61" idx="3"/>
          </p:cNvCxnSpPr>
          <p:nvPr/>
        </p:nvCxnSpPr>
        <p:spPr>
          <a:xfrm flipH="1" flipV="1">
            <a:off x="8714137" y="2432136"/>
            <a:ext cx="506062" cy="7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126AA9-95E2-C0E2-6A27-3A0D560101E0}"/>
              </a:ext>
            </a:extLst>
          </p:cNvPr>
          <p:cNvCxnSpPr>
            <a:cxnSpLocks/>
            <a:stCxn id="24" idx="1"/>
            <a:endCxn id="62" idx="3"/>
          </p:cNvCxnSpPr>
          <p:nvPr/>
        </p:nvCxnSpPr>
        <p:spPr>
          <a:xfrm flipH="1">
            <a:off x="8707157" y="2439897"/>
            <a:ext cx="513042" cy="832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8F80AF-D914-0BDF-2F37-42FEB31FE9BB}"/>
              </a:ext>
            </a:extLst>
          </p:cNvPr>
          <p:cNvCxnSpPr>
            <a:stCxn id="24" idx="2"/>
            <a:endCxn id="65" idx="3"/>
          </p:cNvCxnSpPr>
          <p:nvPr/>
        </p:nvCxnSpPr>
        <p:spPr>
          <a:xfrm flipH="1">
            <a:off x="9862955" y="2563007"/>
            <a:ext cx="742804" cy="143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40E689-8F45-9494-7CFC-53D30DC8B191}"/>
              </a:ext>
            </a:extLst>
          </p:cNvPr>
          <p:cNvCxnSpPr>
            <a:stCxn id="24" idx="2"/>
            <a:endCxn id="67" idx="3"/>
          </p:cNvCxnSpPr>
          <p:nvPr/>
        </p:nvCxnSpPr>
        <p:spPr>
          <a:xfrm flipH="1">
            <a:off x="9862953" y="2563007"/>
            <a:ext cx="742806" cy="2186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7" y="1371127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89128"/>
            <a:ext cx="1890409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9130</TotalTime>
  <Words>313</Words>
  <Application>Microsoft Office PowerPoint</Application>
  <PresentationFormat>Widescreen</PresentationFormat>
  <Paragraphs>168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39</cp:revision>
  <dcterms:created xsi:type="dcterms:W3CDTF">2025-03-18T16:01:18Z</dcterms:created>
  <dcterms:modified xsi:type="dcterms:W3CDTF">2025-04-30T18:29:49Z</dcterms:modified>
</cp:coreProperties>
</file>